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5825361ce3.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05866743985.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058511a4397.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05822357760.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05854cb5546.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05874ab2017.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20581c504593.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58295668a6.png"/>
<Relationship Id="rId3" Type="http://schemas.openxmlformats.org/officeDocument/2006/relationships/image" Target="../media/file205876d84d40.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5855a35ab2.png"/>
<Relationship Id="rId3" Type="http://schemas.openxmlformats.org/officeDocument/2006/relationships/image" Target="../media/file2058610275e.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586c32707f.png"/>
<Relationship Id="rId3" Type="http://schemas.openxmlformats.org/officeDocument/2006/relationships/image" Target="../media/file205820fa54a0.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582b6976ef.png"/>
<Relationship Id="rId3" Type="http://schemas.openxmlformats.org/officeDocument/2006/relationships/image" Target="../media/file20581f7d4ced.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582f96f0.png"/>
<Relationship Id="rId3" Type="http://schemas.openxmlformats.org/officeDocument/2006/relationships/image" Target="../media/file20581a1c50d2.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584f6a2ad5.png"/>
<Relationship Id="rId3" Type="http://schemas.openxmlformats.org/officeDocument/2006/relationships/image" Target="../media/file205871b3351a.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5818e8987.png"/>
<Relationship Id="rId3" Type="http://schemas.openxmlformats.org/officeDocument/2006/relationships/image" Target="../media/file2058a635ea6.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058504e2fb4.png"/>
<Relationship Id="rId3" Type="http://schemas.openxmlformats.org/officeDocument/2006/relationships/image" Target="../media/file2058c9332f3.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583972cc9.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5817e639ba.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5855f4589a.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582a5f148e.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585e6148c2.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584bb844e5.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0582ba6580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24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24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lowest 10% of local authorities.</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1,529.8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1,874,731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3,330.7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225,325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2,454.5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24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19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188,980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37,702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24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1,432.3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1,342.4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1,383.6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1,893.1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1,452.1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1,854.7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1,529.8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225,325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2,454.5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1,874,731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3,330.7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24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19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188,980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37,702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24 December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118 triages made. This is an decrease of 47 triages compared to the previous day (165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23 December there were 957 triages to NHS Pathways for COVID-19, this is an average of 137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December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24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24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2020-12-24T19:28:17Z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