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4dbf8c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58614c781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5873af50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583bad28e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5832917f3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5870df51a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0581e7430e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3ad1841.png"/>
<Relationship Id="rId3" Type="http://schemas.openxmlformats.org/officeDocument/2006/relationships/image" Target="../media/file2058405467d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4a872b4d.png"/>
<Relationship Id="rId3" Type="http://schemas.openxmlformats.org/officeDocument/2006/relationships/image" Target="../media/file20586379e0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73ab45da.png"/>
<Relationship Id="rId3" Type="http://schemas.openxmlformats.org/officeDocument/2006/relationships/image" Target="../media/file205821c315a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7ee45612.png"/>
<Relationship Id="rId3" Type="http://schemas.openxmlformats.org/officeDocument/2006/relationships/image" Target="../media/file2058ff19d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1c682aae.png"/>
<Relationship Id="rId3" Type="http://schemas.openxmlformats.org/officeDocument/2006/relationships/image" Target="../media/file2058581e741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daf4f7c.png"/>
<Relationship Id="rId3" Type="http://schemas.openxmlformats.org/officeDocument/2006/relationships/image" Target="../media/file205834ee32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576b5aeb.png"/>
<Relationship Id="rId3" Type="http://schemas.openxmlformats.org/officeDocument/2006/relationships/image" Target="../media/file20584eae4c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27136bab.png"/>
<Relationship Id="rId3" Type="http://schemas.openxmlformats.org/officeDocument/2006/relationships/image" Target="../media/file205814f624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1f9416e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684f68d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68707cb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631234d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1d90797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a74141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606653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118 triages made. This is an decrease of 47 triages compared to the previous day (165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December there were 957 triages to NHS Pathways for COVID-19, this is an average of 137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2020-12-24T19:39:04Z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