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14e31b6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a87f6ee5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879153b6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8149b5e6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87f0e47c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86c3f73e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9a8399a788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13f329b7.png"/>
<Relationship Id="rId3" Type="http://schemas.openxmlformats.org/officeDocument/2006/relationships/image" Target="../media/file9a83952424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15d07b0f.png"/>
<Relationship Id="rId3" Type="http://schemas.openxmlformats.org/officeDocument/2006/relationships/image" Target="../media/file9a855d5198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5fd82410.png"/>
<Relationship Id="rId3" Type="http://schemas.openxmlformats.org/officeDocument/2006/relationships/image" Target="../media/file9a8b7a67e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58d15549.png"/>
<Relationship Id="rId3" Type="http://schemas.openxmlformats.org/officeDocument/2006/relationships/image" Target="../media/file9a865f953d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3d5f36f.png"/>
<Relationship Id="rId3" Type="http://schemas.openxmlformats.org/officeDocument/2006/relationships/image" Target="../media/file9a81da2220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58ef59e4.png"/>
<Relationship Id="rId3" Type="http://schemas.openxmlformats.org/officeDocument/2006/relationships/image" Target="../media/file9a8470b1bf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4e7be9f.png"/>
<Relationship Id="rId3" Type="http://schemas.openxmlformats.org/officeDocument/2006/relationships/image" Target="../media/file9a8219733a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821e8673a.png"/>
<Relationship Id="rId3" Type="http://schemas.openxmlformats.org/officeDocument/2006/relationships/image" Target="../media/file9a853b37e0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282c7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5651c6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6615604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519d4b1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678652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75b558c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878d914a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214 triages made. This is an increase of 17 triages compared to the previous day (197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29 December there were 1,069 triages to NHS Pathways for COVID-19, this is an average of 153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2020-12-31T01:37:56Z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