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376058e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2a1a3c9e.png"/>
<Relationship Id="rId3" Type="http://schemas.openxmlformats.org/officeDocument/2006/relationships/image" Target="../media/file4d0812ec1f2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576c4f02.png"/>
<Relationship Id="rId3" Type="http://schemas.openxmlformats.org/officeDocument/2006/relationships/image" Target="../media/file4d08369327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613066b1.png"/>
<Relationship Id="rId3" Type="http://schemas.openxmlformats.org/officeDocument/2006/relationships/image" Target="../media/file4d083bd1ba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26b62065.png"/>
<Relationship Id="rId3" Type="http://schemas.openxmlformats.org/officeDocument/2006/relationships/image" Target="../media/file4d08736152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a131d89.png"/>
<Relationship Id="rId3" Type="http://schemas.openxmlformats.org/officeDocument/2006/relationships/image" Target="../media/file4d0854b8188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588a32e7.png"/>
<Relationship Id="rId3" Type="http://schemas.openxmlformats.org/officeDocument/2006/relationships/image" Target="../media/file4d081c329c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62e22362.png"/>
<Relationship Id="rId3" Type="http://schemas.openxmlformats.org/officeDocument/2006/relationships/image" Target="../media/file4d0847e2597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d0849971abc.png"/>
<Relationship Id="rId3" Type="http://schemas.openxmlformats.org/officeDocument/2006/relationships/image" Target="../media/file4d0848a9440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3f6a67d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11a5768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50c7705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26f5142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38474d5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48cd1d0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d0814cb196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2022-04-27T22:01:21Z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