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623517d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24464f75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2451344ce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246d6e7e9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2430633de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24df24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637d2ec1.png"/>
<Relationship Id="rId3" Type="http://schemas.openxmlformats.org/officeDocument/2006/relationships/image" Target="../media/file272461db1ca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16e142d6.png"/>
<Relationship Id="rId3" Type="http://schemas.openxmlformats.org/officeDocument/2006/relationships/image" Target="../media/file2724626b22f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623e282.png"/>
<Relationship Id="rId3" Type="http://schemas.openxmlformats.org/officeDocument/2006/relationships/image" Target="../media/file27247853340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7e0e6504.png"/>
<Relationship Id="rId3" Type="http://schemas.openxmlformats.org/officeDocument/2006/relationships/image" Target="../media/file27242b341bb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16f262fa.png"/>
<Relationship Id="rId3" Type="http://schemas.openxmlformats.org/officeDocument/2006/relationships/image" Target="../media/file272425775e7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4ea720ed.png"/>
<Relationship Id="rId3" Type="http://schemas.openxmlformats.org/officeDocument/2006/relationships/image" Target="../media/file27241bf15db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9b5118e.png"/>
<Relationship Id="rId3" Type="http://schemas.openxmlformats.org/officeDocument/2006/relationships/image" Target="../media/file2724442a3de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4359d3685.png"/>
<Relationship Id="rId3" Type="http://schemas.openxmlformats.org/officeDocument/2006/relationships/image" Target="../media/file27245b4c187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17b07f7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769a639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69d6585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22302ea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7c486a7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26af1f3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4408b5a7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16,117,745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16,117,745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2022-03-03T10:00:04Z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