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84c183fe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298488c26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98656d4c5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984908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985b4a5ab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9876923c1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2986a0d549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856f07f53.png"/>
<Relationship Id="rId3" Type="http://schemas.openxmlformats.org/officeDocument/2006/relationships/image" Target="../media/file2298bb0e6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858eb4189.png"/>
<Relationship Id="rId3" Type="http://schemas.openxmlformats.org/officeDocument/2006/relationships/image" Target="../media/file22981f851b3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832c6efe.png"/>
<Relationship Id="rId3" Type="http://schemas.openxmlformats.org/officeDocument/2006/relationships/image" Target="../media/file229847c73a7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85cce3841.png"/>
<Relationship Id="rId3" Type="http://schemas.openxmlformats.org/officeDocument/2006/relationships/image" Target="../media/file22986a5a401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8317e4856.png"/>
<Relationship Id="rId3" Type="http://schemas.openxmlformats.org/officeDocument/2006/relationships/image" Target="../media/file22986cd5286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8790f170a.png"/>
<Relationship Id="rId3" Type="http://schemas.openxmlformats.org/officeDocument/2006/relationships/image" Target="../media/file22986f0b264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82678216b.png"/>
<Relationship Id="rId3" Type="http://schemas.openxmlformats.org/officeDocument/2006/relationships/image" Target="../media/file22987c8a167b.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83c29366a.png"/>
<Relationship Id="rId3" Type="http://schemas.openxmlformats.org/officeDocument/2006/relationships/image" Target="../media/file22983a9734f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85d1e7d4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853155a3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845697d5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84e39736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831a425e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81bf03b7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84da154f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1,426,733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1,426,733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55 triages made. This is an decrease of 26 triages compared to the previous day (81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01 December there were 486 triages to NHS Pathways for COVID-19, this is an average of 69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2020-12-02T19:49:41Z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