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267f44e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c440046f4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c471247c2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c455687fc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c41ec485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c41e6a67b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7c085faf.png"/>
<Relationship Id="rId3" Type="http://schemas.openxmlformats.org/officeDocument/2006/relationships/image" Target="../media/file28c43b148e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7a82ed.png"/>
<Relationship Id="rId3" Type="http://schemas.openxmlformats.org/officeDocument/2006/relationships/image" Target="../media/file28c46ac87c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6fe7153d.png"/>
<Relationship Id="rId3" Type="http://schemas.openxmlformats.org/officeDocument/2006/relationships/image" Target="../media/file28c425a273d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47686ea4.png"/>
<Relationship Id="rId3" Type="http://schemas.openxmlformats.org/officeDocument/2006/relationships/image" Target="../media/file28c454e860a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13a25330.png"/>
<Relationship Id="rId3" Type="http://schemas.openxmlformats.org/officeDocument/2006/relationships/image" Target="../media/file28c424e05bf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6639109e.png"/>
<Relationship Id="rId3" Type="http://schemas.openxmlformats.org/officeDocument/2006/relationships/image" Target="../media/file28c46e9734a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627a284c.png"/>
<Relationship Id="rId3" Type="http://schemas.openxmlformats.org/officeDocument/2006/relationships/image" Target="../media/file28c46aa35d9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42a573e68.png"/>
<Relationship Id="rId3" Type="http://schemas.openxmlformats.org/officeDocument/2006/relationships/image" Target="../media/file28c4c032e9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49551c8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5c6e6f1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b166f3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2f1325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5dd4571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2391632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43361397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13,341,488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2,015,656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2,015,656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13,341,488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2022-01-21T16:35:02Z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