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f407d7526db.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file3f40557275dd.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3f403bb8171b.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3f4052e4243d.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3f40a0c2e51.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3f402a883356.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f4013ef73bd.png"/>
<Relationship Id="rId3" Type="http://schemas.openxmlformats.org/officeDocument/2006/relationships/image" Target="../media/file3f40662076a5.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f404a5d554a.png"/>
<Relationship Id="rId3" Type="http://schemas.openxmlformats.org/officeDocument/2006/relationships/image" Target="../media/file3f40394660a6.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f40367156be.png"/>
<Relationship Id="rId3" Type="http://schemas.openxmlformats.org/officeDocument/2006/relationships/image" Target="../media/file3f402e5654b5.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f4015495771.png"/>
<Relationship Id="rId3" Type="http://schemas.openxmlformats.org/officeDocument/2006/relationships/image" Target="../media/file3f402467cbe.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f4023ee3075.png"/>
<Relationship Id="rId3" Type="http://schemas.openxmlformats.org/officeDocument/2006/relationships/image" Target="../media/file3f4043075cdf.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f4061926dfd.png"/>
<Relationship Id="rId3" Type="http://schemas.openxmlformats.org/officeDocument/2006/relationships/image" Target="../media/file3f4055904ce3.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f40705b1fee.png"/>
<Relationship Id="rId3" Type="http://schemas.openxmlformats.org/officeDocument/2006/relationships/image" Target="../media/file3f4047c059cf.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f404cb76447.png"/>
<Relationship Id="rId3" Type="http://schemas.openxmlformats.org/officeDocument/2006/relationships/image" Target="../media/file3f405b4a2063.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f4069401883.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f407af53206.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f401ced3893.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f4011b63422.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f4052636fef.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f40dd1e33.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f4023dd3f53.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12 June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340045"/>
            <a:ext cx="2743200" cy="365125"/>
          </a:xfrm>
        </p:spPr>
        <p:txBody>
          <a:bodyPr/>
          <a:lstStyle/>
          <a:p>
            <a:r>
              <a:rPr/>
              <a:t>Pack date: 12 June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12 June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11</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12 June</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West Sussex is in the 9th decile.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42,663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4,938.0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3,975,399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7,062.7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551,496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6,007.5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12 June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12</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12 June</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07 June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149)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256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29.6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33,887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60.2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3,438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37.5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12 June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13</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12 June</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xmlns:a="http://schemas.openxmlformats.org/drawingml/2006/main" xmlns:r="http://schemas.openxmlformats.org/officeDocument/2006/relationships" xmlns:p="http://schemas.openxmlformats.org/presentationml/2006/main">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315)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2,948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4,584.7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263rd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8,387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5,217.2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226th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5,011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4,136.9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8,083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7,190.7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5,810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4,040.6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7,003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4,637.1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260th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5,421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4,902.8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245th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42,663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4,938.0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551,496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6,007.5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3,975,399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7,062.7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12 June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14</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12 June</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07 June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315)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14.0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14.9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265th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17.3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249th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32.9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161st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35.5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149th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54.3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92nd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177th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256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29.6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33,887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60.2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3,438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37.5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12 June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12 June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12 June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12 June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12 June 2021</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12 June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12 June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12 June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12 June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12 June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12 June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12 June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12 June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12 June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12 June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12 June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2021-06-12T21:58:02Z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