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c06ab560a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c06b21a51.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c078b61e27.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c076d976e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c04301e7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c01411a1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c07e455d58.png"/>
<Relationship Id="rId3" Type="http://schemas.openxmlformats.org/officeDocument/2006/relationships/image" Target="../media/file2fc049f6745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c03725333b.png"/>
<Relationship Id="rId3" Type="http://schemas.openxmlformats.org/officeDocument/2006/relationships/image" Target="../media/file2fc0216255d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c04c1864e1.png"/>
<Relationship Id="rId3" Type="http://schemas.openxmlformats.org/officeDocument/2006/relationships/image" Target="../media/file2fc0ec44bc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c0117b6b3d.png"/>
<Relationship Id="rId3" Type="http://schemas.openxmlformats.org/officeDocument/2006/relationships/image" Target="../media/file2fc0843158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c04ca5645e.png"/>
<Relationship Id="rId3" Type="http://schemas.openxmlformats.org/officeDocument/2006/relationships/image" Target="../media/file2fc049722cc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c05e294582.png"/>
<Relationship Id="rId3" Type="http://schemas.openxmlformats.org/officeDocument/2006/relationships/image" Target="../media/file2fc060bb4812.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c0215a376f.png"/>
<Relationship Id="rId3" Type="http://schemas.openxmlformats.org/officeDocument/2006/relationships/image" Target="../media/file2fc04804757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c020c347c7.png"/>
<Relationship Id="rId3" Type="http://schemas.openxmlformats.org/officeDocument/2006/relationships/image" Target="../media/file2fc01e647b6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c01695203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c06884ff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c073b6774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c064a54db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c03c9e32aa.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c07c065dc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c043b31e8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7,794,507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1,109,190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18,046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9,994.4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9,903.5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94,686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10,913.1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1,109,190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12,033.8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7,794,507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13,783.4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03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October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234,937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41,872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03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2021-11-03T22:24:16Z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