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984e8e483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1986c86207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198af6df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19835391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198fa43a8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1986c7e2b3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981d8d458.png"/>
<Relationship Id="rId3" Type="http://schemas.openxmlformats.org/officeDocument/2006/relationships/image" Target="../media/file119851193aa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98800437c.png"/>
<Relationship Id="rId3" Type="http://schemas.openxmlformats.org/officeDocument/2006/relationships/image" Target="../media/file1198e02743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98699e2cc0.png"/>
<Relationship Id="rId3" Type="http://schemas.openxmlformats.org/officeDocument/2006/relationships/image" Target="../media/file1198329b672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98546c549b.png"/>
<Relationship Id="rId3" Type="http://schemas.openxmlformats.org/officeDocument/2006/relationships/image" Target="../media/file1198282d3fcf.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9856f12423.png"/>
<Relationship Id="rId3" Type="http://schemas.openxmlformats.org/officeDocument/2006/relationships/image" Target="../media/file119866e75a6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985147577f.png"/>
<Relationship Id="rId3" Type="http://schemas.openxmlformats.org/officeDocument/2006/relationships/image" Target="../media/file1198613c2bb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982d961742.png"/>
<Relationship Id="rId3" Type="http://schemas.openxmlformats.org/officeDocument/2006/relationships/image" Target="../media/file11982d9a5ad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198189e5868.png"/>
<Relationship Id="rId3" Type="http://schemas.openxmlformats.org/officeDocument/2006/relationships/image" Target="../media/file119895564e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983142637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98202452d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987587369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985040514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9816c4329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981dfb4de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1984ac574a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14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3,988,008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552,673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14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14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5,227.7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552,673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3,988,008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14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2021-06-15T13:12:55Z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