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c829a1d9f.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7c85cfe3f11.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7c86d431dd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7c85d4d643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7c8305cc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7c8511e7c2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c82b285462.png"/>
<Relationship Id="rId3" Type="http://schemas.openxmlformats.org/officeDocument/2006/relationships/image" Target="../media/file17c85bb93b9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c81d777e78.png"/>
<Relationship Id="rId3" Type="http://schemas.openxmlformats.org/officeDocument/2006/relationships/image" Target="../media/file17c820b06b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c85bd15bc.png"/>
<Relationship Id="rId3" Type="http://schemas.openxmlformats.org/officeDocument/2006/relationships/image" Target="../media/file17c85834464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c8beb3cf2.png"/>
<Relationship Id="rId3" Type="http://schemas.openxmlformats.org/officeDocument/2006/relationships/image" Target="../media/file17c830af20d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c86d2f6e4f.png"/>
<Relationship Id="rId3" Type="http://schemas.openxmlformats.org/officeDocument/2006/relationships/image" Target="../media/file17c86523699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c83b392c8a.png"/>
<Relationship Id="rId3" Type="http://schemas.openxmlformats.org/officeDocument/2006/relationships/image" Target="../media/file17c871873628.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c8561021c5.png"/>
<Relationship Id="rId3" Type="http://schemas.openxmlformats.org/officeDocument/2006/relationships/image" Target="../media/file17c843a41b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c8bbf1325.png"/>
<Relationship Id="rId3" Type="http://schemas.openxmlformats.org/officeDocument/2006/relationships/image" Target="../media/file17c86f123c3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c894b2c7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c846e54c8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c8340a5e2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c8524c1b0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c8318d62df.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c854a937f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c847263c3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130,959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15,093.8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9,731,126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1,486,442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416,458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75,986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15,326.8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16,843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13,861.6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14,374.1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130,959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15,093.8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1,486,442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9,731,126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416,458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75,986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2021-12-21T00:17:13Z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