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3c69054b5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33c163237d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3c53376f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3c4451659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3c767d7ad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3c648f35b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3c3a772d26.png"/>
<Relationship Id="rId3" Type="http://schemas.openxmlformats.org/officeDocument/2006/relationships/image" Target="../media/file133c34c36f5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3c392994c.png"/>
<Relationship Id="rId3" Type="http://schemas.openxmlformats.org/officeDocument/2006/relationships/image" Target="../media/file133c7d5d502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3c453926ad.png"/>
<Relationship Id="rId3" Type="http://schemas.openxmlformats.org/officeDocument/2006/relationships/image" Target="../media/file133c1b3a6a8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3c41091b41.png"/>
<Relationship Id="rId3" Type="http://schemas.openxmlformats.org/officeDocument/2006/relationships/image" Target="../media/file133c372f1bc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3c68b52a72.png"/>
<Relationship Id="rId3" Type="http://schemas.openxmlformats.org/officeDocument/2006/relationships/image" Target="../media/file133c2ba93a3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3c45134646.png"/>
<Relationship Id="rId3" Type="http://schemas.openxmlformats.org/officeDocument/2006/relationships/image" Target="../media/file133c218649c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3ccc32286.png"/>
<Relationship Id="rId3" Type="http://schemas.openxmlformats.org/officeDocument/2006/relationships/image" Target="../media/file133c5ecbbc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3c1de3101.png"/>
<Relationship Id="rId3" Type="http://schemas.openxmlformats.org/officeDocument/2006/relationships/image" Target="../media/file133c4b0073b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3c5f1b59c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3c24c7525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3c76c6794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3c267c39c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3c5e725f4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3c1521762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3c19ac6a8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29 July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29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19,642,180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3,187,019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29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July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29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37,971.4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3,187,019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19,642,180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29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July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July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2022-07-29T08:50:04Z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