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68bf21b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9c0203f473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9c07ab7e5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9c04a1275a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9c01155181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9c02fca596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36485cd7.png"/>
<Relationship Id="rId3" Type="http://schemas.openxmlformats.org/officeDocument/2006/relationships/image" Target="../media/file39c033a509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302c46d9.png"/>
<Relationship Id="rId3" Type="http://schemas.openxmlformats.org/officeDocument/2006/relationships/image" Target="../media/file39c0706f1ba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38be4eba.png"/>
<Relationship Id="rId3" Type="http://schemas.openxmlformats.org/officeDocument/2006/relationships/image" Target="../media/file39c050539c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4c5a19e9.png"/>
<Relationship Id="rId3" Type="http://schemas.openxmlformats.org/officeDocument/2006/relationships/image" Target="../media/file39c075636e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64be7c65.png"/>
<Relationship Id="rId3" Type="http://schemas.openxmlformats.org/officeDocument/2006/relationships/image" Target="../media/file39c0771d7d0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634a6f7b.png"/>
<Relationship Id="rId3" Type="http://schemas.openxmlformats.org/officeDocument/2006/relationships/image" Target="../media/file39c039b77d0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6787b77.png"/>
<Relationship Id="rId3" Type="http://schemas.openxmlformats.org/officeDocument/2006/relationships/image" Target="../media/file39c0760110c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c050b07cd9.png"/>
<Relationship Id="rId3" Type="http://schemas.openxmlformats.org/officeDocument/2006/relationships/image" Target="../media/file39c05f3b6e3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471a542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35db115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53641fd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8e5122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5ac735e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674b137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c03c8918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3,874,415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541,730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541,730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3,874,415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2021-05-09T18:14:42Z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