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8cca43b6e.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f8c2be35dca.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f8c6773bb7.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f8c2b106727.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f8c58aa158.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f8c6c9330da.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8c3f7a5f9d.png"/>
<Relationship Id="rId3" Type="http://schemas.openxmlformats.org/officeDocument/2006/relationships/image" Target="../media/file2f8c215e11ee.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8c4fc954e2.png"/>
<Relationship Id="rId3" Type="http://schemas.openxmlformats.org/officeDocument/2006/relationships/image" Target="../media/file2f8cf912ee6.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8c74af36e5.png"/>
<Relationship Id="rId3" Type="http://schemas.openxmlformats.org/officeDocument/2006/relationships/image" Target="../media/file2f8c17625da6.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8c499e4c33.png"/>
<Relationship Id="rId3" Type="http://schemas.openxmlformats.org/officeDocument/2006/relationships/image" Target="../media/file2f8c2f704d5e.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8c8411e21.png"/>
<Relationship Id="rId3" Type="http://schemas.openxmlformats.org/officeDocument/2006/relationships/image" Target="../media/file2f8c15a11c80.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8c5b85209e.png"/>
<Relationship Id="rId3" Type="http://schemas.openxmlformats.org/officeDocument/2006/relationships/image" Target="../media/file2f8c253a7637.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8c71ab3102.png"/>
<Relationship Id="rId3" Type="http://schemas.openxmlformats.org/officeDocument/2006/relationships/image" Target="../media/file2f8c77f3d8e.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8c66106e4d.png"/>
<Relationship Id="rId3" Type="http://schemas.openxmlformats.org/officeDocument/2006/relationships/image" Target="../media/file2f8c1e1f3ce3.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8c44c263b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8c2d935ab9.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8c468314e2.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8c4cac17a4.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8c19e84c28.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8c60824be3.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8cba1479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12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12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81,036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9,339.9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7,000,356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12,379.0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969,804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10,521.6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12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07 October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201,974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31,010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12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9,399.1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15,393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9,553.6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8,448.0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12,266.8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8,086.7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9,008.0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9,102.6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81,036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9,339.9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969,804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10,521.6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7,000,356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12,379.0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12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07 October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201,974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31,010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October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2021-10-12T22:33:17Z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