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304507511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3089c7e7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3010a26aa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30744a33b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30560758f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307ecc19e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3020a1239c.png"/>
<Relationship Id="rId3" Type="http://schemas.openxmlformats.org/officeDocument/2006/relationships/image" Target="../media/file173033671ae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3021f920d9.png"/>
<Relationship Id="rId3" Type="http://schemas.openxmlformats.org/officeDocument/2006/relationships/image" Target="../media/file173060e8555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305c8f464e.png"/>
<Relationship Id="rId3" Type="http://schemas.openxmlformats.org/officeDocument/2006/relationships/image" Target="../media/file17305f00298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306f991f32.png"/>
<Relationship Id="rId3" Type="http://schemas.openxmlformats.org/officeDocument/2006/relationships/image" Target="../media/file17301e1970a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302e512bb.png"/>
<Relationship Id="rId3" Type="http://schemas.openxmlformats.org/officeDocument/2006/relationships/image" Target="../media/file173057f6546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303bb050a5.png"/>
<Relationship Id="rId3" Type="http://schemas.openxmlformats.org/officeDocument/2006/relationships/image" Target="../media/file17305d6d14b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30235e5929.png"/>
<Relationship Id="rId3" Type="http://schemas.openxmlformats.org/officeDocument/2006/relationships/image" Target="../media/file173050ce4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303d929ac.png"/>
<Relationship Id="rId3" Type="http://schemas.openxmlformats.org/officeDocument/2006/relationships/image" Target="../media/file173029ad67d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30f724fe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304d1d4bb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306af184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301b1f289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304e8d4a6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3047c2626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307bd27f9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22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18,453,469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2,977,635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2,977,635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18,453,469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2022-04-22T18:41:23Z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