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246b634dd2.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02477f52fdf.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024383d76b8.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024793e2e23.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02414bd6fb.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024391d1aab.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2424f44001.png"/>
<Relationship Id="rId3" Type="http://schemas.openxmlformats.org/officeDocument/2006/relationships/image" Target="../media/file3024ad16f98.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24381513ad.png"/>
<Relationship Id="rId3" Type="http://schemas.openxmlformats.org/officeDocument/2006/relationships/image" Target="../media/file30244a8ce50.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245c27367c.png"/>
<Relationship Id="rId3" Type="http://schemas.openxmlformats.org/officeDocument/2006/relationships/image" Target="../media/file30242a847788.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24778e4029.png"/>
<Relationship Id="rId3" Type="http://schemas.openxmlformats.org/officeDocument/2006/relationships/image" Target="../media/file30241d074af1.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246cfc46c4.png"/>
<Relationship Id="rId3" Type="http://schemas.openxmlformats.org/officeDocument/2006/relationships/image" Target="../media/file30241f03a53.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2412ce69bd.png"/>
<Relationship Id="rId3" Type="http://schemas.openxmlformats.org/officeDocument/2006/relationships/image" Target="../media/file3024e47a4e.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241fe2722.png"/>
<Relationship Id="rId3" Type="http://schemas.openxmlformats.org/officeDocument/2006/relationships/image" Target="../media/file30246e6b60ce.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2421091f47.png"/>
<Relationship Id="rId3" Type="http://schemas.openxmlformats.org/officeDocument/2006/relationships/image" Target="../media/file3024115d74c3.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2418edf7c.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24137c1efc.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2421c96e9b.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246d076424.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2424ec530e.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24e91d43.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245ce86c0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11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11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80,637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9,293.9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6,967,915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12,321.7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964,808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10,467.4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11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06 October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196,661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30,025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11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9,358.6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15,332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9,515.7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8,408.5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12,221.5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8,026.2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13,640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8,965.3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9,048.4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80,637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9,293.9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964,808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10,467.4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6,967,915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12,321.7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11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06 October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196,661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30,025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October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2021-10-11T16:17:13Z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