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d45625206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d4436e7f5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d43442223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d438db482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d43588180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d46a44211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d47b6e663e.png"/>
<Relationship Id="rId3" Type="http://schemas.openxmlformats.org/officeDocument/2006/relationships/image" Target="../media/file1ed4679560e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d424bb7964.png"/>
<Relationship Id="rId3" Type="http://schemas.openxmlformats.org/officeDocument/2006/relationships/image" Target="../media/file1ed433bb9a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d432631d5a.png"/>
<Relationship Id="rId3" Type="http://schemas.openxmlformats.org/officeDocument/2006/relationships/image" Target="../media/file1ed43d92226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d41a4f5397.png"/>
<Relationship Id="rId3" Type="http://schemas.openxmlformats.org/officeDocument/2006/relationships/image" Target="../media/file1ed4b662b4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d4162e4cff.png"/>
<Relationship Id="rId3" Type="http://schemas.openxmlformats.org/officeDocument/2006/relationships/image" Target="../media/file1ed47f0234e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d42356116c.png"/>
<Relationship Id="rId3" Type="http://schemas.openxmlformats.org/officeDocument/2006/relationships/image" Target="../media/file1ed432702a1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d46bb4103a.png"/>
<Relationship Id="rId3" Type="http://schemas.openxmlformats.org/officeDocument/2006/relationships/image" Target="../media/file1ed4398c642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d43a5c18e5.png"/>
<Relationship Id="rId3" Type="http://schemas.openxmlformats.org/officeDocument/2006/relationships/image" Target="../media/file1ed44432b3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d452af551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d46d9630a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d41b2f22a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d4d7df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d4f6633d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d459fc6b1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d455f560f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3,940,141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548,158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548,158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3,940,141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2021-06-06T19:10:22Z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