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4f83648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5c6b6dc5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5c429a5a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5c389af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5c751731f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5c34f8607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8b12b90.png"/>
<Relationship Id="rId3" Type="http://schemas.openxmlformats.org/officeDocument/2006/relationships/image" Target="../media/file315c7bd47c7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7e1552b1.png"/>
<Relationship Id="rId3" Type="http://schemas.openxmlformats.org/officeDocument/2006/relationships/image" Target="../media/file315c55dc7f8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4ec71e93.png"/>
<Relationship Id="rId3" Type="http://schemas.openxmlformats.org/officeDocument/2006/relationships/image" Target="../media/file315c4e366be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861521.png"/>
<Relationship Id="rId3" Type="http://schemas.openxmlformats.org/officeDocument/2006/relationships/image" Target="../media/file315c77cc30f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19bb31ab.png"/>
<Relationship Id="rId3" Type="http://schemas.openxmlformats.org/officeDocument/2006/relationships/image" Target="../media/file315c4f4e88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167f64b1.png"/>
<Relationship Id="rId3" Type="http://schemas.openxmlformats.org/officeDocument/2006/relationships/image" Target="../media/file315c557f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6e9254c6.png"/>
<Relationship Id="rId3" Type="http://schemas.openxmlformats.org/officeDocument/2006/relationships/image" Target="../media/file315c5a519d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5c18301c6b.png"/>
<Relationship Id="rId3" Type="http://schemas.openxmlformats.org/officeDocument/2006/relationships/image" Target="../media/file315c27913b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33d5f3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2ce29a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63077ae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5577a4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5967377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23d54ac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5c1a7c6f4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4,422,370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4,422,370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2021-07-10T18:39:46Z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