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479a732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a4663f15f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a44e56a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a43044483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a453e5487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a4c727cf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e7831ee.png"/>
<Relationship Id="rId3" Type="http://schemas.openxmlformats.org/officeDocument/2006/relationships/image" Target="../media/file25a44fbf1cb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41b66c70.png"/>
<Relationship Id="rId3" Type="http://schemas.openxmlformats.org/officeDocument/2006/relationships/image" Target="../media/file25a42b06753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745478ee.png"/>
<Relationship Id="rId3" Type="http://schemas.openxmlformats.org/officeDocument/2006/relationships/image" Target="../media/file25a46e3271d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760e5b7c.png"/>
<Relationship Id="rId3" Type="http://schemas.openxmlformats.org/officeDocument/2006/relationships/image" Target="../media/file25a4b8a26a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36c1123a.png"/>
<Relationship Id="rId3" Type="http://schemas.openxmlformats.org/officeDocument/2006/relationships/image" Target="../media/file25a43781581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7ee47d5d.png"/>
<Relationship Id="rId3" Type="http://schemas.openxmlformats.org/officeDocument/2006/relationships/image" Target="../media/file25a423c57dd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7db01147.png"/>
<Relationship Id="rId3" Type="http://schemas.openxmlformats.org/officeDocument/2006/relationships/image" Target="../media/file25a464d2295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338d3092.png"/>
<Relationship Id="rId3" Type="http://schemas.openxmlformats.org/officeDocument/2006/relationships/image" Target="../media/file25a4170f281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156c46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34122cd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1fbc10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3403586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7738427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5e8933d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7222748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5,199,102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703,208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703,208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5,199,102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2021-08-04T20:09:25Z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