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b01f976212.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2b059a74291.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2b07e3c4244.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2b06fae374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2b07ef428c.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2b06bb65f9.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b019c65d76.png"/>
<Relationship Id="rId3" Type="http://schemas.openxmlformats.org/officeDocument/2006/relationships/image" Target="../media/file22b0d816e5c.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b01db997.png"/>
<Relationship Id="rId3" Type="http://schemas.openxmlformats.org/officeDocument/2006/relationships/image" Target="../media/file22b07eba7b2e.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b07d966942.png"/>
<Relationship Id="rId3" Type="http://schemas.openxmlformats.org/officeDocument/2006/relationships/image" Target="../media/file22b07aef1369.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b02458778d.png"/>
<Relationship Id="rId3" Type="http://schemas.openxmlformats.org/officeDocument/2006/relationships/image" Target="../media/file22b029976ee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b03d064b9.png"/>
<Relationship Id="rId3" Type="http://schemas.openxmlformats.org/officeDocument/2006/relationships/image" Target="../media/file22b038e3545.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b0323c6448.png"/>
<Relationship Id="rId3" Type="http://schemas.openxmlformats.org/officeDocument/2006/relationships/image" Target="../media/file22b05f271dd7.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b0552c5ae5.png"/>
<Relationship Id="rId3" Type="http://schemas.openxmlformats.org/officeDocument/2006/relationships/image" Target="../media/file22b0336828b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b01b294cad.png"/>
<Relationship Id="rId3" Type="http://schemas.openxmlformats.org/officeDocument/2006/relationships/image" Target="../media/file22b07fc6b8c.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b042c41e5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b047121758.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b034f1407a.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b05d62218b.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b05672c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b03547f9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b0521452a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10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60,250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6,944.2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5,344,609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9,451.1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723,643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7,851.0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10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165,055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10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6,907.9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7,295.7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9,490.2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5,674.6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6,764.4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60,250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6,944.2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723,643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7,851.0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5,344,609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9,451.1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10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165,055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August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2021-08-10T19:10:40Z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