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08ac41d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520319a23a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203d33362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207bd041c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201647596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201eb77b5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0323b5067.png"/>
<Relationship Id="rId3" Type="http://schemas.openxmlformats.org/officeDocument/2006/relationships/image" Target="../media/file15201e4a270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04d421c43.png"/>
<Relationship Id="rId3" Type="http://schemas.openxmlformats.org/officeDocument/2006/relationships/image" Target="../media/file152014515f5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012b3249c.png"/>
<Relationship Id="rId3" Type="http://schemas.openxmlformats.org/officeDocument/2006/relationships/image" Target="../media/file1520278a298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065177ce1.png"/>
<Relationship Id="rId3" Type="http://schemas.openxmlformats.org/officeDocument/2006/relationships/image" Target="../media/file152038437b8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028fb4598.png"/>
<Relationship Id="rId3" Type="http://schemas.openxmlformats.org/officeDocument/2006/relationships/image" Target="../media/file15204a2a4c5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015ce3443.png"/>
<Relationship Id="rId3" Type="http://schemas.openxmlformats.org/officeDocument/2006/relationships/image" Target="../media/file15202eb447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01d7438a.png"/>
<Relationship Id="rId3" Type="http://schemas.openxmlformats.org/officeDocument/2006/relationships/image" Target="../media/file152030f61f3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04572d00.png"/>
<Relationship Id="rId3" Type="http://schemas.openxmlformats.org/officeDocument/2006/relationships/image" Target="../media/file1520977463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050034a2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037ae2a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074f2786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0434b22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0118b731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0637456c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013eb579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15,947,871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2,487,877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2,487,877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15,947,871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2022-02-23T23:05:05Z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