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28/07/2020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28/07/2020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28 July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8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28 July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1e6a87b2a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1e652e1326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1e63eb2ea7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1e6543d7f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1e6116b60bd.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1e6209c213a.png"/><Relationship Id="rId3" Type="http://schemas.openxmlformats.org/officeDocument/2006/relationships/image" Target="../media/file21e66a49778f.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1e67d4883cc.png"/><Relationship Id="rId3" Type="http://schemas.openxmlformats.org/officeDocument/2006/relationships/image" Target="../media/file21e623c5065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1e65c230a72.png"/><Relationship Id="rId3" Type="http://schemas.openxmlformats.org/officeDocument/2006/relationships/image" Target="../media/file21e682f1a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1e614c53fa3.png"/><Relationship Id="rId3" Type="http://schemas.openxmlformats.org/officeDocument/2006/relationships/image" Target="../media/file21e621d4f0fc.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1e6231941be.png"/><Relationship Id="rId3" Type="http://schemas.openxmlformats.org/officeDocument/2006/relationships/image" Target="../media/file21e64f2b32f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1e61d1dd679.png"/><Relationship Id="rId3" Type="http://schemas.openxmlformats.org/officeDocument/2006/relationships/image" Target="../media/file21e611ebb0de.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1e68a8c803.png"/><Relationship Id="rId3" Type="http://schemas.openxmlformats.org/officeDocument/2006/relationships/image" Target="../media/file21e6e3416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1e647da8ffe.png"/><Relationship Id="rId3" Type="http://schemas.openxmlformats.org/officeDocument/2006/relationships/image" Target="../media/file21e65e23918c.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1e65977db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1e64bd3816a.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1e62ad57d0a.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1e62604317e.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1e65d4d5ab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1e617d4a5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1e6489a4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July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258,475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July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27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258,475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July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74 triages made. This is an increase of 0 triages compared to the previous day (74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27 July there were 502 triages to NHS Pathways for COVID-19, this is an average of 72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summary packs will be published weekly. Links are provided to the public data sources available,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79</cp:revision>
  <dcterms:created xsi:type="dcterms:W3CDTF">2020-07-05T12:47:38Z</dcterms:created>
  <dcterms:modified xsi:type="dcterms:W3CDTF">2020-07-28T11:38:29Z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