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6877752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e868d16db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e84f0540a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e8380b571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e846aee7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e834ea473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22852186.png"/>
<Relationship Id="rId3" Type="http://schemas.openxmlformats.org/officeDocument/2006/relationships/image" Target="../media/file19e83d74448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5cfa52b1.png"/>
<Relationship Id="rId3" Type="http://schemas.openxmlformats.org/officeDocument/2006/relationships/image" Target="../media/file19e840e16a7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573175e.png"/>
<Relationship Id="rId3" Type="http://schemas.openxmlformats.org/officeDocument/2006/relationships/image" Target="../media/file19e871c7d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1823cfa.png"/>
<Relationship Id="rId3" Type="http://schemas.openxmlformats.org/officeDocument/2006/relationships/image" Target="../media/file19e8356309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17549dd.png"/>
<Relationship Id="rId3" Type="http://schemas.openxmlformats.org/officeDocument/2006/relationships/image" Target="../media/file19e82237124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1f5d7162.png"/>
<Relationship Id="rId3" Type="http://schemas.openxmlformats.org/officeDocument/2006/relationships/image" Target="../media/file19e8694b79c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10657cc.png"/>
<Relationship Id="rId3" Type="http://schemas.openxmlformats.org/officeDocument/2006/relationships/image" Target="../media/file19e81d8f127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818ec4691.png"/>
<Relationship Id="rId3" Type="http://schemas.openxmlformats.org/officeDocument/2006/relationships/image" Target="../media/file19e813db92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28b975e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1a625df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128a508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3cbb6c7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4f2f780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6373d4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86907403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13,160,429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1,984,400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1,984,400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13,160,429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2022-01-19T23:16:40Z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