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c001c2cdc9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c004545c8a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c0068782dd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c002a0829ec.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c007df85a8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c003bfe4d6a.png"/><Relationship Id="rId3" Type="http://schemas.openxmlformats.org/officeDocument/2006/relationships/image" Target="../media/file2c00348c88eb.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c0076711740.png"/><Relationship Id="rId3" Type="http://schemas.openxmlformats.org/officeDocument/2006/relationships/image" Target="../media/file2c007aada77f.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c001ecfc1c5.png"/><Relationship Id="rId3" Type="http://schemas.openxmlformats.org/officeDocument/2006/relationships/image" Target="../media/file2c0059ba7c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c0062379635.png"/><Relationship Id="rId3" Type="http://schemas.openxmlformats.org/officeDocument/2006/relationships/image" Target="../media/file2c002f66a3f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c007b95bed4.png"/><Relationship Id="rId3" Type="http://schemas.openxmlformats.org/officeDocument/2006/relationships/image" Target="../media/file2c0024238faf.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c001aae3cb2.png"/><Relationship Id="rId3" Type="http://schemas.openxmlformats.org/officeDocument/2006/relationships/image" Target="../media/file2c002512d7cd.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c007815e6be.png"/><Relationship Id="rId3" Type="http://schemas.openxmlformats.org/officeDocument/2006/relationships/image" Target="../media/file2c0065e0018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c005584fd9f.png"/><Relationship Id="rId3" Type="http://schemas.openxmlformats.org/officeDocument/2006/relationships/image" Target="../media/file2c00e26fd9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c006d35401c.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c00430426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c00456d21b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c007fbecd6b.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c0047a06d5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c007569473a.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c0052c36d0e.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265,023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265,023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78 triages made. This is an decrease of 19 triages compared to the previous day (97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04 August there were 477 triages to NHS Pathways for COVID-19, this is an average of 68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2020-08-06T08:31:31Z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