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0698dc0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5a09e77f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a074bf43d.png"/>
<Relationship Id="rId3" Type="http://schemas.openxmlformats.org/officeDocument/2006/relationships/hyperlink" Target="NA"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a063537edd.png"/>
<Relationship Id="rId3" Type="http://schemas.openxmlformats.org/officeDocument/2006/relationships/hyperlink" Target="NA"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a053964af6.png"/>
<Relationship Id="rId3" Type="http://schemas.openxmlformats.org/officeDocument/2006/relationships/hyperlink" Target="NA"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a0355c1d35.png"/>
<Relationship Id="rId3" Type="http://schemas.openxmlformats.org/officeDocument/2006/relationships/hyperlink" Target="NA"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066eb24cb.png"/>
<Relationship Id="rId3" Type="http://schemas.openxmlformats.org/officeDocument/2006/relationships/image" Target="../media/file5a0309d5d2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06706cac.png"/>
<Relationship Id="rId3" Type="http://schemas.openxmlformats.org/officeDocument/2006/relationships/image" Target="../media/file5a0131814f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02a50968.png"/>
<Relationship Id="rId3" Type="http://schemas.openxmlformats.org/officeDocument/2006/relationships/image" Target="../media/file5a08c663e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0dca2037.png"/>
<Relationship Id="rId3" Type="http://schemas.openxmlformats.org/officeDocument/2006/relationships/image" Target="../media/file5a05ff2182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0731b299c.png"/>
<Relationship Id="rId3" Type="http://schemas.openxmlformats.org/officeDocument/2006/relationships/image" Target="../media/file5a0529f48b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018b475e0.png"/>
<Relationship Id="rId3" Type="http://schemas.openxmlformats.org/officeDocument/2006/relationships/image" Target="../media/file5a079f0243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0533167c0.png"/>
<Relationship Id="rId3" Type="http://schemas.openxmlformats.org/officeDocument/2006/relationships/image" Target="../media/file5a040817bc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a0463945fb.png"/>
<Relationship Id="rId3" Type="http://schemas.openxmlformats.org/officeDocument/2006/relationships/image" Target="../media/file5a047f73f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02c28d6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063d324d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06b1b7d3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021b451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055e4540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037445a4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a084529a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05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05 January 2023</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05 January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January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highest 10% of local authorities.</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306,863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20,465,614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36,199.0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3,332,780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35,859.4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05 January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January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December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740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36,605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64.7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6,761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05 January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January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21,725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lowest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54,999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lowest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39,874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44,254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50,093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56,636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39,282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306,863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3,332,780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35,859.4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20,465,614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36,199.0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05 January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January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December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lowest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lowest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113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740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Inf</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36,605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64.7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6,761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05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05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05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05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05 January 2023</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05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05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05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05 January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05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05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05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05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05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05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05 January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2023-01-05T22:46:02Z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