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f45dcc4c68.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df44b394e59.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df422b7131b.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df45bd32aaf.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df478d442d7.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df425687d6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f41d674661.png"/>
<Relationship Id="rId3" Type="http://schemas.openxmlformats.org/officeDocument/2006/relationships/image" Target="../media/file2df443e51df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f463fe210f.png"/>
<Relationship Id="rId3" Type="http://schemas.openxmlformats.org/officeDocument/2006/relationships/image" Target="../media/file2df45e5c70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f44335d56.png"/>
<Relationship Id="rId3" Type="http://schemas.openxmlformats.org/officeDocument/2006/relationships/image" Target="../media/file2df433e74f5e.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f44de3ac2.png"/>
<Relationship Id="rId3" Type="http://schemas.openxmlformats.org/officeDocument/2006/relationships/image" Target="../media/file2df470513694.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f45b496c96.png"/>
<Relationship Id="rId3" Type="http://schemas.openxmlformats.org/officeDocument/2006/relationships/image" Target="../media/file2df4157258e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f47a75222b.png"/>
<Relationship Id="rId3" Type="http://schemas.openxmlformats.org/officeDocument/2006/relationships/image" Target="../media/file2df463df394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f47e7958b5.png"/>
<Relationship Id="rId3" Type="http://schemas.openxmlformats.org/officeDocument/2006/relationships/image" Target="../media/file2df4ad0149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f478886660.png"/>
<Relationship Id="rId3" Type="http://schemas.openxmlformats.org/officeDocument/2006/relationships/image" Target="../media/file2df43ec77f5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f470be7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f438ba345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f4481112f3.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f475c5560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f444359d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f41839dc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f477119d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06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06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78,750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9,076.4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6,812,848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12,047.4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940,342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10,202.0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06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189,314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06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15,027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9,326.4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12,003.7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8,775.4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8,825.3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78,750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9,076.4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940,342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10,202.0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6,812,848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12,047.4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06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189,314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October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2021-10-06T16:45:07Z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