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c32c121c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1c6c49d1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1c1760714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1c21e867e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1c90268b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1c334c151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c51f8656.png"/>
<Relationship Id="rId3" Type="http://schemas.openxmlformats.org/officeDocument/2006/relationships/image" Target="../media/file231c6bd3649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ccd35dc.png"/>
<Relationship Id="rId3" Type="http://schemas.openxmlformats.org/officeDocument/2006/relationships/image" Target="../media/file231c34f22dd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c6c51fbd.png"/>
<Relationship Id="rId3" Type="http://schemas.openxmlformats.org/officeDocument/2006/relationships/image" Target="../media/file231c2d98692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c3a1d31fe.png"/>
<Relationship Id="rId3" Type="http://schemas.openxmlformats.org/officeDocument/2006/relationships/image" Target="../media/file231c617e586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c2d582e02.png"/>
<Relationship Id="rId3" Type="http://schemas.openxmlformats.org/officeDocument/2006/relationships/image" Target="../media/file231c3c8c125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c5980f13.png"/>
<Relationship Id="rId3" Type="http://schemas.openxmlformats.org/officeDocument/2006/relationships/image" Target="../media/file231c7a8e247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c1d9a177c.png"/>
<Relationship Id="rId3" Type="http://schemas.openxmlformats.org/officeDocument/2006/relationships/image" Target="../media/file231c5fbd292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1c54f47922.png"/>
<Relationship Id="rId3" Type="http://schemas.openxmlformats.org/officeDocument/2006/relationships/image" Target="../media/file231c42a92eb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c39c06d3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c6a335eb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c6a242d0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c2fb471a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c299e125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c5b8c5fd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1c1e2af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3,918,522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545,867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545,867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3,918,522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2021-06-01T20:01:49Z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