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6c2296354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26c62ea52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26c64d53f8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26c7081665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26c58bc236.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26c55e3f3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326c5a87a92.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6c1ba14e0e.png"/>
<Relationship Id="rId3" Type="http://schemas.openxmlformats.org/officeDocument/2006/relationships/image" Target="../media/file326cb182aa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6c6c2ca8e.png"/>
<Relationship Id="rId3" Type="http://schemas.openxmlformats.org/officeDocument/2006/relationships/image" Target="../media/file326c27bc23a2.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6c3a26698b.png"/>
<Relationship Id="rId3" Type="http://schemas.openxmlformats.org/officeDocument/2006/relationships/image" Target="../media/file326c12027be4.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6c6e177edc.png"/>
<Relationship Id="rId3" Type="http://schemas.openxmlformats.org/officeDocument/2006/relationships/image" Target="../media/file326c5e905ec2.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6c14e014e8.png"/>
<Relationship Id="rId3" Type="http://schemas.openxmlformats.org/officeDocument/2006/relationships/image" Target="../media/file326c254c1ca7.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6c64e42271.png"/>
<Relationship Id="rId3" Type="http://schemas.openxmlformats.org/officeDocument/2006/relationships/image" Target="../media/file326c53e62a4.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6c4b2449b6.png"/>
<Relationship Id="rId3" Type="http://schemas.openxmlformats.org/officeDocument/2006/relationships/image" Target="../media/file326c2f385bb6.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6c6dda4711.png"/>
<Relationship Id="rId3" Type="http://schemas.openxmlformats.org/officeDocument/2006/relationships/image" Target="../media/file326c35f85c3d.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6c42cee72.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6cdb42803.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6c719fcd5.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6c360e3ecf.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6c2e94f53.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6c6ffa3c0d.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6c7dc46f9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30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9,098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1,401,792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134,734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30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94,435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30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9,098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134,734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1,401,792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November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30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25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94,435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November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87 triages made. This is an increase of 13 triages compared to the previous day (74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29 November there were 523 triages to NHS Pathways for COVID-19, this is an average of 75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November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November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2020-11-30T22:51:11Z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