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67bb16e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341fde27c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34294f6b5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342677120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34375e66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343aa1562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65d2176c.png"/>
<Relationship Id="rId3" Type="http://schemas.openxmlformats.org/officeDocument/2006/relationships/image" Target="../media/file16344e35552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3a664e95.png"/>
<Relationship Id="rId3" Type="http://schemas.openxmlformats.org/officeDocument/2006/relationships/image" Target="../media/file16344354301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30c95870.png"/>
<Relationship Id="rId3" Type="http://schemas.openxmlformats.org/officeDocument/2006/relationships/image" Target="../media/file16344d6b1b4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57825c5.png"/>
<Relationship Id="rId3" Type="http://schemas.openxmlformats.org/officeDocument/2006/relationships/image" Target="../media/file163438b53c0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1e2f65d7.png"/>
<Relationship Id="rId3" Type="http://schemas.openxmlformats.org/officeDocument/2006/relationships/image" Target="../media/file1634745e8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3e5d36f6.png"/>
<Relationship Id="rId3" Type="http://schemas.openxmlformats.org/officeDocument/2006/relationships/image" Target="../media/file163452c14fd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36411268.png"/>
<Relationship Id="rId3" Type="http://schemas.openxmlformats.org/officeDocument/2006/relationships/image" Target="../media/file16346f08482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3459135d24.png"/>
<Relationship Id="rId3" Type="http://schemas.openxmlformats.org/officeDocument/2006/relationships/image" Target="../media/file16343cc25c5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5e6595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5927686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61992a5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74654d8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25d76fa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b6b65e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3433634c1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3,516,998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3,516,998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2021-02-12T16:33:05Z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