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704f24655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27012ac454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705fa8312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703bdb1ff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707e31277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70421c759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7070a5512f.png"/>
<Relationship Id="rId3" Type="http://schemas.openxmlformats.org/officeDocument/2006/relationships/image" Target="../media/file22701683323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7065894720.png"/>
<Relationship Id="rId3" Type="http://schemas.openxmlformats.org/officeDocument/2006/relationships/image" Target="../media/file22707f4324b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705c143668.png"/>
<Relationship Id="rId3" Type="http://schemas.openxmlformats.org/officeDocument/2006/relationships/image" Target="../media/file227021214d6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7037747ffd.png"/>
<Relationship Id="rId3" Type="http://schemas.openxmlformats.org/officeDocument/2006/relationships/image" Target="../media/file22707f9a6a5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70622050d9.png"/>
<Relationship Id="rId3" Type="http://schemas.openxmlformats.org/officeDocument/2006/relationships/image" Target="../media/file2270481468f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70145c1d4a.png"/>
<Relationship Id="rId3" Type="http://schemas.openxmlformats.org/officeDocument/2006/relationships/image" Target="../media/file22701d8c664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70487333b9.png"/>
<Relationship Id="rId3" Type="http://schemas.openxmlformats.org/officeDocument/2006/relationships/image" Target="../media/file227011527c3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7049d84d1a.png"/>
<Relationship Id="rId3" Type="http://schemas.openxmlformats.org/officeDocument/2006/relationships/image" Target="../media/file227085e510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7049950b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70886215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701aa07df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70bb8645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706d70587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7070a7ec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7018fd12e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3,698,242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3,698,242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2021-03-08T21:07:02Z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