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70155eb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195e3a2a.png"/>
<Relationship Id="rId3" Type="http://schemas.openxmlformats.org/officeDocument/2006/relationships/image" Target="../media/file86c2cd9252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1b592eb9.png"/>
<Relationship Id="rId3" Type="http://schemas.openxmlformats.org/officeDocument/2006/relationships/image" Target="../media/file86c5f6c7cd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538c7633.png"/>
<Relationship Id="rId3" Type="http://schemas.openxmlformats.org/officeDocument/2006/relationships/image" Target="../media/file86c49457b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40f3430.png"/>
<Relationship Id="rId3" Type="http://schemas.openxmlformats.org/officeDocument/2006/relationships/image" Target="../media/file86c29153b2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6b3ccfa.png"/>
<Relationship Id="rId3" Type="http://schemas.openxmlformats.org/officeDocument/2006/relationships/image" Target="../media/file86c781563a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404367eb.png"/>
<Relationship Id="rId3" Type="http://schemas.openxmlformats.org/officeDocument/2006/relationships/image" Target="../media/file86c51d7fb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799b6061.png"/>
<Relationship Id="rId3" Type="http://schemas.openxmlformats.org/officeDocument/2006/relationships/image" Target="../media/file86c3a23c8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6c1b157a6d.png"/>
<Relationship Id="rId3" Type="http://schemas.openxmlformats.org/officeDocument/2006/relationships/image" Target="../media/file86c7a1414f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687d691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7938636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4f4110c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52d6ee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570e237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734c3c6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6c6ee035c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2021-04-12T16:31:38Z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