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5f2c5f1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4c65fc1fa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4c2b0e74b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4c68ce48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4c72d855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4c178871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3592103.png"/>
<Relationship Id="rId3" Type="http://schemas.openxmlformats.org/officeDocument/2006/relationships/image" Target="../media/fileb4c7885184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385ace.png"/>
<Relationship Id="rId3" Type="http://schemas.openxmlformats.org/officeDocument/2006/relationships/image" Target="../media/fileb4c659917d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384b779a.png"/>
<Relationship Id="rId3" Type="http://schemas.openxmlformats.org/officeDocument/2006/relationships/image" Target="../media/fileb4c7ea9245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133c679b.png"/>
<Relationship Id="rId3" Type="http://schemas.openxmlformats.org/officeDocument/2006/relationships/image" Target="../media/fileb4c5aa011a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d994c7b.png"/>
<Relationship Id="rId3" Type="http://schemas.openxmlformats.org/officeDocument/2006/relationships/image" Target="../media/fileb4c47a1479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5c48639f.png"/>
<Relationship Id="rId3" Type="http://schemas.openxmlformats.org/officeDocument/2006/relationships/image" Target="../media/fileb4c614b513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9366483.png"/>
<Relationship Id="rId3" Type="http://schemas.openxmlformats.org/officeDocument/2006/relationships/image" Target="../media/fileb4c639a498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4c7b085101.png"/>
<Relationship Id="rId3" Type="http://schemas.openxmlformats.org/officeDocument/2006/relationships/image" Target="../media/fileb4c1f3add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331d1a4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20dc68f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57c06a3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5b1766e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554a167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28cc7c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4c7af56d1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3,817,811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3,817,811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2021-04-10T20:02:53Z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