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84870c7a8d.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file28482ff926f3.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2848bfc2e10.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28484e94b5b.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28484bfd5f76.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28483e6a4858.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84840d664c8.png"/>
<Relationship Id="rId3" Type="http://schemas.openxmlformats.org/officeDocument/2006/relationships/image" Target="../media/file28483d7c5766.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8484279257b.png"/>
<Relationship Id="rId3" Type="http://schemas.openxmlformats.org/officeDocument/2006/relationships/image" Target="../media/file28485d052078.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848555175e.png"/>
<Relationship Id="rId3" Type="http://schemas.openxmlformats.org/officeDocument/2006/relationships/image" Target="../media/file28481f8448e4.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84811293815.png"/>
<Relationship Id="rId3" Type="http://schemas.openxmlformats.org/officeDocument/2006/relationships/image" Target="../media/file28486a6a2d98.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848747c3b5b.png"/>
<Relationship Id="rId3" Type="http://schemas.openxmlformats.org/officeDocument/2006/relationships/image" Target="../media/file28489fa326a.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848111e6105.png"/>
<Relationship Id="rId3" Type="http://schemas.openxmlformats.org/officeDocument/2006/relationships/image" Target="../media/file28486556bf0.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8485de36fe9.png"/>
<Relationship Id="rId3" Type="http://schemas.openxmlformats.org/officeDocument/2006/relationships/image" Target="../media/file2848908451c.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84813b4e5e.png"/>
<Relationship Id="rId3" Type="http://schemas.openxmlformats.org/officeDocument/2006/relationships/image" Target="../media/file28482e7f379f.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848750a10a7.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8486a263bf5.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848e3c414c.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84820ab4fdc.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848c935709.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8485335cc3.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8486fae5224.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18 January 2022</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340045"/>
            <a:ext cx="2743200" cy="365125"/>
          </a:xfrm>
        </p:spPr>
        <p:txBody>
          <a:bodyPr/>
          <a:lstStyle/>
          <a:p>
            <a:r>
              <a:rPr/>
              <a:t>Pack date: 18 January 2022</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18 January 2022</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11</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18 January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West Sussex is in the 9th decile.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172,822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19,918.7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13,064,494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23,102.5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1,968,074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21,352.0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18 January 2022</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12</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18 January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13 January</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149)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7,121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820.7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582,985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1,030.9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82,333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893.2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18 January 2022</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13</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18 January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xmlns:a="http://schemas.openxmlformats.org/drawingml/2006/main" xmlns:r="http://schemas.openxmlformats.org/officeDocument/2006/relationships" xmlns:p="http://schemas.openxmlformats.org/presentationml/2006/main">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315)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12,027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18,737.4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30,811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19,122.7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262nd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21,771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17,917.3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284th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27,760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24,681.3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26,752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18,389.5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32,484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21,351.1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207th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21,217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19,161.5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261st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172,822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19,918.7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1,968,074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21,352.0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13,064,494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23,102.5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18 January 2022</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14</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18 January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13 January</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315)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545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849.1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235th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1,113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690.8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307th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878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722.6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294th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1,155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1,026.9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1,128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775.4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1,342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882.1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208th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960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867.0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217th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7,121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820.7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582,985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1,030.9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82,333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893.2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18 January 2022</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18 January 2022</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18 January 2022</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18 January 2022</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18 January 2022</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18 January 2022</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18 January 2022</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18 January 2022</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18 January 2022</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18 January 2022</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18 January 2022</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18 January 2022</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18 January 2022</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18 January 2022</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18 January 2022</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18 January 2022</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2022-01-18T20:52:23Z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