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98577318d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c981d731b6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c9863f1478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c988327f5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c981df130a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c9830b55bc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c981372c8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986c4d59dc.png"/>
<Relationship Id="rId3" Type="http://schemas.openxmlformats.org/officeDocument/2006/relationships/image" Target="../media/filec981a1a6e4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9874414038.png"/>
<Relationship Id="rId3" Type="http://schemas.openxmlformats.org/officeDocument/2006/relationships/image" Target="../media/filec9873863b8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983a071a21.png"/>
<Relationship Id="rId3" Type="http://schemas.openxmlformats.org/officeDocument/2006/relationships/image" Target="../media/filec987da7a9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9811a8164e.png"/>
<Relationship Id="rId3" Type="http://schemas.openxmlformats.org/officeDocument/2006/relationships/image" Target="../media/filec985ee12b5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9817ec478e.png"/>
<Relationship Id="rId3" Type="http://schemas.openxmlformats.org/officeDocument/2006/relationships/image" Target="../media/filec9815457eb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9851342a05.png"/>
<Relationship Id="rId3" Type="http://schemas.openxmlformats.org/officeDocument/2006/relationships/image" Target="../media/filec985db73c5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98214b2c0e.png"/>
<Relationship Id="rId3" Type="http://schemas.openxmlformats.org/officeDocument/2006/relationships/image" Target="../media/filec986c5330aa.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981850716b.png"/>
<Relationship Id="rId3" Type="http://schemas.openxmlformats.org/officeDocument/2006/relationships/image" Target="../media/filec981da9694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98738561d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9858176ad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986029129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9882146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982f445a9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98627455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982eb217f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118 triages made. This is an decrease of 47 triages compared to the previous day (165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23 December there were 957 triages to NHS Pathways for COVID-19, this is an average of 137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2020-12-27T19:42:56Z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