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76c672d4219.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276c4b2c21b2.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76c32fd4f97.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76c2e7b5171.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76c5a9252ef.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76c314bd28.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76c578129c9.png"/>
<Relationship Id="rId3" Type="http://schemas.openxmlformats.org/officeDocument/2006/relationships/image" Target="../media/file276c297d2f6f.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76c5257718.png"/>
<Relationship Id="rId3" Type="http://schemas.openxmlformats.org/officeDocument/2006/relationships/image" Target="../media/file276c336e7a2e.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76c6be244c7.png"/>
<Relationship Id="rId3" Type="http://schemas.openxmlformats.org/officeDocument/2006/relationships/image" Target="../media/file276c370f5e91.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76c521553b.png"/>
<Relationship Id="rId3" Type="http://schemas.openxmlformats.org/officeDocument/2006/relationships/image" Target="../media/file276c4dfb4831.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76c1270d39.png"/>
<Relationship Id="rId3" Type="http://schemas.openxmlformats.org/officeDocument/2006/relationships/image" Target="../media/file276c39f5f9.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76c7fce70a7.png"/>
<Relationship Id="rId3" Type="http://schemas.openxmlformats.org/officeDocument/2006/relationships/image" Target="../media/file276c67e5681c.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76ccf158f6.png"/>
<Relationship Id="rId3" Type="http://schemas.openxmlformats.org/officeDocument/2006/relationships/image" Target="../media/file276c7a454738.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76c6ca7357a.png"/>
<Relationship Id="rId3" Type="http://schemas.openxmlformats.org/officeDocument/2006/relationships/image" Target="../media/file276c3e9a643b.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76cc4d548c.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76c7e0619d0.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76c1c5f85d.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76c1c03367f.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76c27ec359a.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76c82d3bb4.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76c17bf7eba.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29 September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29 September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29 September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29 September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76,274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8,791.0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6,617,892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11,702.7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911,088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9,884.6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29 September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29 September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24 September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256.2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186,637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330.0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26,211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29 September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29 September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5,658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8,814.9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14,576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9,046.5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9,772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8,042.3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13,105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11,651.6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10,746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7,386.9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12,977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8,529.5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9,440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8,525.5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76,274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8,791.0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911,088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9,884.6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6,617,892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11,702.7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29 September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29 September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24 September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409.7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412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255.7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211.5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386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343.2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341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312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205.1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227.6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256.2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186,637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330.0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26,211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29 September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29 September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29 September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29 September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29 September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29 September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29 September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29 September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29 September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29 September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29 September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29 September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29 September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29 September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29 September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29 September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2021-09-29T16:18:43Z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