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524367d2432.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5243d2b22d7.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5241bab7d30.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52447f843f2.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52433ff26c4.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5245003368e.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524411b183a.png"/>
<Relationship Id="rId3" Type="http://schemas.openxmlformats.org/officeDocument/2006/relationships/image" Target="../media/file1524c737ff7.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5243bbb4c2e.png"/>
<Relationship Id="rId3" Type="http://schemas.openxmlformats.org/officeDocument/2006/relationships/image" Target="../media/file15242d101d5e.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52425481db1.png"/>
<Relationship Id="rId3" Type="http://schemas.openxmlformats.org/officeDocument/2006/relationships/image" Target="../media/file1524595c3051.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5243fccdce.png"/>
<Relationship Id="rId3" Type="http://schemas.openxmlformats.org/officeDocument/2006/relationships/image" Target="../media/file152432cb1492.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52430ab50cc.png"/>
<Relationship Id="rId3" Type="http://schemas.openxmlformats.org/officeDocument/2006/relationships/image" Target="../media/file15242b5d303b.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5243208d38.png"/>
<Relationship Id="rId3" Type="http://schemas.openxmlformats.org/officeDocument/2006/relationships/image" Target="../media/file152427d063d4.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52447ae3b18.png"/>
<Relationship Id="rId3" Type="http://schemas.openxmlformats.org/officeDocument/2006/relationships/image" Target="../media/file15241a985384.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52437826deb.png"/>
<Relationship Id="rId3" Type="http://schemas.openxmlformats.org/officeDocument/2006/relationships/image" Target="../media/file15244cf7235.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52421475ccd.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524747a56d.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5245f41bbe.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52447897dea.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5247fc760ba.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52412d10a2.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524707e3b5a.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13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13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167,272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19,279.1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12,680,151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22,422.8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1,907,801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20,698.1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13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08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958,774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1,695.4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126,650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13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18,034.8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29,938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18,580.8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21,084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17,351.9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26,984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23,991.3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17,722.8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31,434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20,661.0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20,474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18,490.5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167,272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19,279.1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1,907,801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20,698.1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12,680,151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22,422.8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13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08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1,710.6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1,427.0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958,774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1,695.4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126,650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January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2022-01-13T19:14:08Z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