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8685f76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98866fe437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8842756f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883b82240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98872a563c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9881a0d254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19886c273a2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8204f3ccb.png"/>
<Relationship Id="rId3" Type="http://schemas.openxmlformats.org/officeDocument/2006/relationships/image" Target="../media/file1988520488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826fa525c.png"/>
<Relationship Id="rId3" Type="http://schemas.openxmlformats.org/officeDocument/2006/relationships/image" Target="../media/file1988e146db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8182b337c.png"/>
<Relationship Id="rId3" Type="http://schemas.openxmlformats.org/officeDocument/2006/relationships/image" Target="../media/file1988759661a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82a771337.png"/>
<Relationship Id="rId3" Type="http://schemas.openxmlformats.org/officeDocument/2006/relationships/image" Target="../media/file198828815a0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84f638d0.png"/>
<Relationship Id="rId3" Type="http://schemas.openxmlformats.org/officeDocument/2006/relationships/image" Target="../media/file198828176fc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84b096e07.png"/>
<Relationship Id="rId3" Type="http://schemas.openxmlformats.org/officeDocument/2006/relationships/image" Target="../media/file198860781ee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859ff39f7.png"/>
<Relationship Id="rId3" Type="http://schemas.openxmlformats.org/officeDocument/2006/relationships/image" Target="../media/file19885e8508c.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98856df3d6b.png"/>
<Relationship Id="rId3" Type="http://schemas.openxmlformats.org/officeDocument/2006/relationships/image" Target="../media/file1988317a3b5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85f94373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831d7187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8572141f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864e139e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872f55ce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83f3bcc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9884bed625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1,618,678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174,645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1,902.4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1,618,678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83 triages made. This is an decrease of 17 triages compared to the previous day (100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14 December there were 585 triages to NHS Pathways for COVID-19, this is an average of 84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2020-12-15T16:54:41Z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