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987aa0387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298793568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9830441e9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9868783b1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986ee6747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982067783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29859b9104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98435a2c60.png"/>
<Relationship Id="rId3" Type="http://schemas.openxmlformats.org/officeDocument/2006/relationships/image" Target="../media/file129828d918d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983cf48e4.png"/>
<Relationship Id="rId3" Type="http://schemas.openxmlformats.org/officeDocument/2006/relationships/image" Target="../media/file1298331a762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98cd431b5.png"/>
<Relationship Id="rId3" Type="http://schemas.openxmlformats.org/officeDocument/2006/relationships/image" Target="../media/file12981644ce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981ddd37.png"/>
<Relationship Id="rId3" Type="http://schemas.openxmlformats.org/officeDocument/2006/relationships/image" Target="../media/file129858fd635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9810f038eb.png"/>
<Relationship Id="rId3" Type="http://schemas.openxmlformats.org/officeDocument/2006/relationships/image" Target="../media/file1298353323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984634767f.png"/>
<Relationship Id="rId3" Type="http://schemas.openxmlformats.org/officeDocument/2006/relationships/image" Target="../media/file129823197c1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98420e6652.png"/>
<Relationship Id="rId3" Type="http://schemas.openxmlformats.org/officeDocument/2006/relationships/image" Target="../media/file1298b7418f0.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985f0465a8.png"/>
<Relationship Id="rId3" Type="http://schemas.openxmlformats.org/officeDocument/2006/relationships/image" Target="../media/file12983ee7194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9879a66dd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9861d231f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986ce97e5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98487a431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98649f451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983574283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984adb3d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1,314,888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1,314,888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105 triages made. This is an increase of 13 triages compared to the previous day (92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23 November there were 604 triages to NHS Pathways for COVID-19, this is an average of 86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2020-11-24T11:26:18Z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