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8405791786.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84071da499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84045761f0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8402ea134d.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84059bf3656.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8401e66132.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84034f12c47.png"/>
<Relationship Id="rId3" Type="http://schemas.openxmlformats.org/officeDocument/2006/relationships/image" Target="../media/file184076034a0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8403e4a17e3.png"/>
<Relationship Id="rId3" Type="http://schemas.openxmlformats.org/officeDocument/2006/relationships/image" Target="../media/file1840612d793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8404f4136cb.png"/>
<Relationship Id="rId3" Type="http://schemas.openxmlformats.org/officeDocument/2006/relationships/image" Target="../media/file18407d283f9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840420e5ebb.png"/>
<Relationship Id="rId3" Type="http://schemas.openxmlformats.org/officeDocument/2006/relationships/image" Target="../media/file1840605c376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84078321005.png"/>
<Relationship Id="rId3" Type="http://schemas.openxmlformats.org/officeDocument/2006/relationships/image" Target="../media/file1840428072e8.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8405a944a60.png"/>
<Relationship Id="rId3" Type="http://schemas.openxmlformats.org/officeDocument/2006/relationships/image" Target="../media/file18406ba12ef.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8405e3b17d.png"/>
<Relationship Id="rId3" Type="http://schemas.openxmlformats.org/officeDocument/2006/relationships/image" Target="../media/file18401a10571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8402b6150f.png"/>
<Relationship Id="rId3" Type="http://schemas.openxmlformats.org/officeDocument/2006/relationships/image" Target="../media/file1840118d719d.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8402a8c377b.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8406bd1b2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840710d6b27.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840207c1f73.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840570e694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8402c4262c.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8405b5030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15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15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3,886,016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6,903.9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542,897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5,913.8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15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15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4,544.3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5,182.9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4,084.1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7,116.9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3,979.4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4,545.0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4,838.6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42,137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542,897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5,913.8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3,886,016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6,903.9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May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15 May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10 May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May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May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May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2021-05-15T23:10:00Z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