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f83ce31f6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f853aa298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f827e8421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f8791d68f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f86233578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f818a0441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f842ca63c4.png"/>
<Relationship Id="rId3" Type="http://schemas.openxmlformats.org/officeDocument/2006/relationships/image" Target="../media/file23f8fc779b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f8598728c7.png"/>
<Relationship Id="rId3" Type="http://schemas.openxmlformats.org/officeDocument/2006/relationships/image" Target="../media/file23f846ff221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f854a737a6.png"/>
<Relationship Id="rId3" Type="http://schemas.openxmlformats.org/officeDocument/2006/relationships/image" Target="../media/file23f824e72c4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f82e745fa7.png"/>
<Relationship Id="rId3" Type="http://schemas.openxmlformats.org/officeDocument/2006/relationships/image" Target="../media/file23f822f2636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f8a805842.png"/>
<Relationship Id="rId3" Type="http://schemas.openxmlformats.org/officeDocument/2006/relationships/image" Target="../media/file23f8859494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f82384666.png"/>
<Relationship Id="rId3" Type="http://schemas.openxmlformats.org/officeDocument/2006/relationships/image" Target="../media/file23f83f9e2a4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f89c44063.png"/>
<Relationship Id="rId3" Type="http://schemas.openxmlformats.org/officeDocument/2006/relationships/image" Target="../media/file23f81cf7473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f871842ee4.png"/>
<Relationship Id="rId3" Type="http://schemas.openxmlformats.org/officeDocument/2006/relationships/image" Target="../media/file23f82e466dd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f8779f668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f8621e6ef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f84cfa12d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f8a3f4c9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f8474c36a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f83a6351d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f872e86ba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4,640,922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627,769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627,769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4,640,922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2021-07-17T10:34:33Z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