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9285c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6cbe36a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6c2463a3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6c620d6c6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6c73d6183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6c669f719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2f17a3a.png"/>
<Relationship Id="rId3" Type="http://schemas.openxmlformats.org/officeDocument/2006/relationships/image" Target="../media/file2c6c177e10a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64012a54.png"/>
<Relationship Id="rId3" Type="http://schemas.openxmlformats.org/officeDocument/2006/relationships/image" Target="../media/file2c6c14a164e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6088139f.png"/>
<Relationship Id="rId3" Type="http://schemas.openxmlformats.org/officeDocument/2006/relationships/image" Target="../media/file2c6c619e6f7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31276391.png"/>
<Relationship Id="rId3" Type="http://schemas.openxmlformats.org/officeDocument/2006/relationships/image" Target="../media/file2c6c614f4dd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425e110a.png"/>
<Relationship Id="rId3" Type="http://schemas.openxmlformats.org/officeDocument/2006/relationships/image" Target="../media/file2c6c7e16b6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2dcb6b62.png"/>
<Relationship Id="rId3" Type="http://schemas.openxmlformats.org/officeDocument/2006/relationships/image" Target="../media/file2c6c5d544e8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1d21b60.png"/>
<Relationship Id="rId3" Type="http://schemas.openxmlformats.org/officeDocument/2006/relationships/image" Target="../media/file2c6c11254c5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c694e702b.png"/>
<Relationship Id="rId3" Type="http://schemas.openxmlformats.org/officeDocument/2006/relationships/image" Target="../media/file2c6c220c56e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28ec62a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209c5ac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64fb612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59ae4ab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385f4f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6574108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c7844cf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2,747,085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2,747,085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2021-01-12T20:45:19Z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