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6c8731b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944c9d4b3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9452ca715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9423c32fa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947bf45d2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9479411d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40732a34.png"/>
<Relationship Id="rId3" Type="http://schemas.openxmlformats.org/officeDocument/2006/relationships/image" Target="../media/file2b9450a2a4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6cf52bdc.png"/>
<Relationship Id="rId3" Type="http://schemas.openxmlformats.org/officeDocument/2006/relationships/image" Target="../media/file2b9435cb6c7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1357c16.png"/>
<Relationship Id="rId3" Type="http://schemas.openxmlformats.org/officeDocument/2006/relationships/image" Target="../media/file2b945ab317c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79872bb.png"/>
<Relationship Id="rId3" Type="http://schemas.openxmlformats.org/officeDocument/2006/relationships/image" Target="../media/file2b94497c486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1114528b.png"/>
<Relationship Id="rId3" Type="http://schemas.openxmlformats.org/officeDocument/2006/relationships/image" Target="../media/file2b948c0545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30873ea9.png"/>
<Relationship Id="rId3" Type="http://schemas.openxmlformats.org/officeDocument/2006/relationships/image" Target="../media/file2b94726f438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35c45c39.png"/>
<Relationship Id="rId3" Type="http://schemas.openxmlformats.org/officeDocument/2006/relationships/image" Target="../media/file2b943ad3124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9438a67435.png"/>
<Relationship Id="rId3" Type="http://schemas.openxmlformats.org/officeDocument/2006/relationships/image" Target="../media/file2b9430cb2cd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51de500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354d286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1d5d772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7ca4560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40643c8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1e2e277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946c9a2ec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3,824,441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3,824,441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2021-04-13T18:29:36Z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