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c818b0246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cc8512437b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c82a731ef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c839d2ae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c86415143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c84fee4de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cc81a9150b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c88786f9d.png"/>
<Relationship Id="rId3" Type="http://schemas.openxmlformats.org/officeDocument/2006/relationships/image" Target="../media/file2cc87998598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c8390e3893.png"/>
<Relationship Id="rId3" Type="http://schemas.openxmlformats.org/officeDocument/2006/relationships/image" Target="../media/file2cc86ae1298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c828d97900.png"/>
<Relationship Id="rId3" Type="http://schemas.openxmlformats.org/officeDocument/2006/relationships/image" Target="../media/file2cc82cc5492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c81df65d5c.png"/>
<Relationship Id="rId3" Type="http://schemas.openxmlformats.org/officeDocument/2006/relationships/image" Target="../media/file2cc82c1f224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c86ee27e06.png"/>
<Relationship Id="rId3" Type="http://schemas.openxmlformats.org/officeDocument/2006/relationships/image" Target="../media/file2cc82ba7217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c8107a1cc3.png"/>
<Relationship Id="rId3" Type="http://schemas.openxmlformats.org/officeDocument/2006/relationships/image" Target="../media/file2cc86e6f564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c833b03e55.png"/>
<Relationship Id="rId3" Type="http://schemas.openxmlformats.org/officeDocument/2006/relationships/image" Target="../media/file2cc86df1db6.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c867f2458.png"/>
<Relationship Id="rId3" Type="http://schemas.openxmlformats.org/officeDocument/2006/relationships/image" Target="../media/file2cc81ef8458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c851ac2ce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c81d7d38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c83bcd60c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c823cf778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c86eeb116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c83ee27b3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c842381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1,642,110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110,468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1,642,110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110,468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109 triages made. This is an increase of 26 triages compared to the previous day (83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15 December there were 639 triages to NHS Pathways for COVID-19, this is an average of 91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2020-12-16T22:57:44Z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