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2bf221d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8ce357ab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8c4cba7c3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8c4cc2313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8c2c4a67d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8c4d4028f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75357505.png"/>
<Relationship Id="rId3" Type="http://schemas.openxmlformats.org/officeDocument/2006/relationships/image" Target="../media/file2e8c1776488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194075a9.png"/>
<Relationship Id="rId3" Type="http://schemas.openxmlformats.org/officeDocument/2006/relationships/image" Target="../media/file2e8c17c4216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3ea9b0a.png"/>
<Relationship Id="rId3" Type="http://schemas.openxmlformats.org/officeDocument/2006/relationships/image" Target="../media/file2e8c66746fe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31db1a6.png"/>
<Relationship Id="rId3" Type="http://schemas.openxmlformats.org/officeDocument/2006/relationships/image" Target="../media/file2e8c42c173f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1364184c.png"/>
<Relationship Id="rId3" Type="http://schemas.openxmlformats.org/officeDocument/2006/relationships/image" Target="../media/file2e8c4bd03d0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905212.png"/>
<Relationship Id="rId3" Type="http://schemas.openxmlformats.org/officeDocument/2006/relationships/image" Target="../media/file2e8c21827f6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7f2504e.png"/>
<Relationship Id="rId3" Type="http://schemas.openxmlformats.org/officeDocument/2006/relationships/image" Target="../media/file2e8c56b167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8c50d4724b.png"/>
<Relationship Id="rId3" Type="http://schemas.openxmlformats.org/officeDocument/2006/relationships/image" Target="../media/file2e8c703f164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32d57f0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1304392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7480211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3b926ff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1d0d363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416b344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8c2361263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3,727,585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3,727,585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2021-03-14T19:29:30Z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