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83a6e194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d483f18627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484c1340e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481ab66c0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48369516a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487e13af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81f6315d.png"/>
<Relationship Id="rId3" Type="http://schemas.openxmlformats.org/officeDocument/2006/relationships/image" Target="../media/file2d48588c6a6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82afd4279.png"/>
<Relationship Id="rId3" Type="http://schemas.openxmlformats.org/officeDocument/2006/relationships/image" Target="../media/file2d48726a47a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8142e67a9.png"/>
<Relationship Id="rId3" Type="http://schemas.openxmlformats.org/officeDocument/2006/relationships/image" Target="../media/file2d4870bb44f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863972937.png"/>
<Relationship Id="rId3" Type="http://schemas.openxmlformats.org/officeDocument/2006/relationships/image" Target="../media/file2d483e3e6d0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8c596c34.png"/>
<Relationship Id="rId3" Type="http://schemas.openxmlformats.org/officeDocument/2006/relationships/image" Target="../media/file2d4824721e0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8273a2ae9.png"/>
<Relationship Id="rId3" Type="http://schemas.openxmlformats.org/officeDocument/2006/relationships/image" Target="../media/file2d4820d2657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87bbb5f51.png"/>
<Relationship Id="rId3" Type="http://schemas.openxmlformats.org/officeDocument/2006/relationships/image" Target="../media/file2d483c30573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8b0d139c.png"/>
<Relationship Id="rId3" Type="http://schemas.openxmlformats.org/officeDocument/2006/relationships/image" Target="../media/file2d48584e190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848c278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8586273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8dd8527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81d802af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81e0c55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843e2bd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82f50282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5,764,066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788,197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10,265.5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788,197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5,764,066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2021-08-26T16:22:44Z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