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d47402132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2d4246f2f1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d4745d670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d468f723a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d47086d1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d461b3d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d4441b1fe5.png"/>
<Relationship Id="rId3" Type="http://schemas.openxmlformats.org/officeDocument/2006/relationships/image" Target="../media/file22d45c1735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d47fb55981.png"/>
<Relationship Id="rId3" Type="http://schemas.openxmlformats.org/officeDocument/2006/relationships/image" Target="../media/file22d43dc96ba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d473232d35.png"/>
<Relationship Id="rId3" Type="http://schemas.openxmlformats.org/officeDocument/2006/relationships/image" Target="../media/file22d459256f6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d424554305.png"/>
<Relationship Id="rId3" Type="http://schemas.openxmlformats.org/officeDocument/2006/relationships/image" Target="../media/file22d4415964f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d46ecc36f2.png"/>
<Relationship Id="rId3" Type="http://schemas.openxmlformats.org/officeDocument/2006/relationships/image" Target="../media/file22d468ec358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d41745a8e.png"/>
<Relationship Id="rId3" Type="http://schemas.openxmlformats.org/officeDocument/2006/relationships/image" Target="../media/file22d4488b1d0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d477de6eb5.png"/>
<Relationship Id="rId3" Type="http://schemas.openxmlformats.org/officeDocument/2006/relationships/image" Target="../media/file22d476c5509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d41539336b.png"/>
<Relationship Id="rId3" Type="http://schemas.openxmlformats.org/officeDocument/2006/relationships/image" Target="../media/file22d44648390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d45cd5367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d42fff613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d412a5485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d482c544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d461082df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d47e7820f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d426ac91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18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43,046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4,019,956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18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18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43,046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4,019,956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18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2021-06-18T16:55:24Z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