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609053f5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608b84d7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601a8b187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6049b7c2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606e302f4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601ac5222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9605dbf1b2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6039732e1f.png"/>
<Relationship Id="rId3" Type="http://schemas.openxmlformats.org/officeDocument/2006/relationships/image" Target="../media/file96019f9542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607f542445.png"/>
<Relationship Id="rId3" Type="http://schemas.openxmlformats.org/officeDocument/2006/relationships/image" Target="../media/file9606ff5437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605f5b4440.png"/>
<Relationship Id="rId3" Type="http://schemas.openxmlformats.org/officeDocument/2006/relationships/image" Target="../media/file96044a1326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6012612fe.png"/>
<Relationship Id="rId3" Type="http://schemas.openxmlformats.org/officeDocument/2006/relationships/image" Target="../media/file9605aaf1cc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60501cfbe.png"/>
<Relationship Id="rId3" Type="http://schemas.openxmlformats.org/officeDocument/2006/relationships/image" Target="../media/file9602543782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60270f7594.png"/>
<Relationship Id="rId3" Type="http://schemas.openxmlformats.org/officeDocument/2006/relationships/image" Target="../media/file9606a9278f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60787b6245.png"/>
<Relationship Id="rId3" Type="http://schemas.openxmlformats.org/officeDocument/2006/relationships/image" Target="../media/file96019251c3.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6062bc2f00.png"/>
<Relationship Id="rId3" Type="http://schemas.openxmlformats.org/officeDocument/2006/relationships/image" Target="../media/file9601e6742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604b40410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6046777ec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601e9e216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603fc715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60e7d169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606fef174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6028b75b8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1,531,761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78 triages made. This is an increase of 23 triages compared to the previous day (55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09 December there were 508 triages to NHS Pathways for COVID-19, this is an average of 73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2020-12-10T23:08:58Z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