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0594612e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c029e5622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c03a51485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c01b098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c05bfb7f0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c0602d5f3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096a6e0d.png"/>
<Relationship Id="rId3" Type="http://schemas.openxmlformats.org/officeDocument/2006/relationships/image" Target="../media/file1ec0137c7d4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0481136e8.png"/>
<Relationship Id="rId3" Type="http://schemas.openxmlformats.org/officeDocument/2006/relationships/image" Target="../media/file1ec034fe77d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064053838.png"/>
<Relationship Id="rId3" Type="http://schemas.openxmlformats.org/officeDocument/2006/relationships/image" Target="../media/file1ec079834f5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02c7b588d.png"/>
<Relationship Id="rId3" Type="http://schemas.openxmlformats.org/officeDocument/2006/relationships/image" Target="../media/file1ec0476162b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077ed66a4.png"/>
<Relationship Id="rId3" Type="http://schemas.openxmlformats.org/officeDocument/2006/relationships/image" Target="../media/file1ec046b8507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020524980.png"/>
<Relationship Id="rId3" Type="http://schemas.openxmlformats.org/officeDocument/2006/relationships/image" Target="../media/file1ec02ce572e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06f19fa.png"/>
<Relationship Id="rId3" Type="http://schemas.openxmlformats.org/officeDocument/2006/relationships/image" Target="../media/file1ec03f5130c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023423f4c.png"/>
<Relationship Id="rId3" Type="http://schemas.openxmlformats.org/officeDocument/2006/relationships/image" Target="../media/file1ec07d245cd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05e6041b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0149bc5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0771d4fb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02b617ad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078a4576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072f8408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054e94be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4,282,762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4,282,762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2021-07-05T19:24:10Z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