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24b839f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584f3c122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5858c418c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584b313b1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5853d21e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586bb23df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48d64b08.png"/>
<Relationship Id="rId3" Type="http://schemas.openxmlformats.org/officeDocument/2006/relationships/image" Target="../media/file658325a6f0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5e4439bc.png"/>
<Relationship Id="rId3" Type="http://schemas.openxmlformats.org/officeDocument/2006/relationships/image" Target="../media/file6586c7c14e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39f84fd6.png"/>
<Relationship Id="rId3" Type="http://schemas.openxmlformats.org/officeDocument/2006/relationships/image" Target="../media/file6583cc324c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51846635.png"/>
<Relationship Id="rId3" Type="http://schemas.openxmlformats.org/officeDocument/2006/relationships/image" Target="../media/file6583dc2231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52786a0f.png"/>
<Relationship Id="rId3" Type="http://schemas.openxmlformats.org/officeDocument/2006/relationships/image" Target="../media/file658102c1f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733d7c32.png"/>
<Relationship Id="rId3" Type="http://schemas.openxmlformats.org/officeDocument/2006/relationships/image" Target="../media/file6585df843e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6ce623df.png"/>
<Relationship Id="rId3" Type="http://schemas.openxmlformats.org/officeDocument/2006/relationships/image" Target="../media/file65817cb7eb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581a1a4c02.png"/>
<Relationship Id="rId3" Type="http://schemas.openxmlformats.org/officeDocument/2006/relationships/image" Target="../media/file6583dfc68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387525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68e2443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5ad03a8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29531c7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fd2658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7c5f6cd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58191c72a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6,936,327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6,936,327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2021-10-10T20:08:51Z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