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9c143616b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49c5b32e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9c18db6f9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9c6d8c98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9c5d4f530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9c4a5628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9c30dd5596.png"/>
<Relationship Id="rId3" Type="http://schemas.openxmlformats.org/officeDocument/2006/relationships/image" Target="../media/file249ce2265d4.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9c14d36a02.png"/>
<Relationship Id="rId3" Type="http://schemas.openxmlformats.org/officeDocument/2006/relationships/image" Target="../media/file249c31496b8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9c3ed62cad.png"/>
<Relationship Id="rId3" Type="http://schemas.openxmlformats.org/officeDocument/2006/relationships/image" Target="../media/file249c50b2517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9c4a5c5f54.png"/>
<Relationship Id="rId3" Type="http://schemas.openxmlformats.org/officeDocument/2006/relationships/image" Target="../media/file249c6645387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9cc641389.png"/>
<Relationship Id="rId3" Type="http://schemas.openxmlformats.org/officeDocument/2006/relationships/image" Target="../media/file249c537d47e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9c7df676b8.png"/>
<Relationship Id="rId3" Type="http://schemas.openxmlformats.org/officeDocument/2006/relationships/image" Target="../media/file249c4733db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9c4bde3310.png"/>
<Relationship Id="rId3" Type="http://schemas.openxmlformats.org/officeDocument/2006/relationships/image" Target="../media/file249c536c69f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9c1bd1e00.png"/>
<Relationship Id="rId3" Type="http://schemas.openxmlformats.org/officeDocument/2006/relationships/image" Target="../media/file249c84b2d2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9c686f4f9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9c14aa1d5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9c14a7123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9c138a6ec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9c79fe58a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9c4a8c3a8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9c6756335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3,614,793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514,233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70,422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4,495.8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514,233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3,614,793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70,422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2021-02-22T18:11:23Z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